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6" r:id="rId22"/>
    <p:sldId id="277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F1E2-9BDE-42AA-97B2-D97F979AF300}" type="datetimeFigureOut">
              <a:rPr lang="en-GB" smtClean="0"/>
              <a:t>04/09/2017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356F6-0498-4FD3-A829-AC3D1D900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997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F1E2-9BDE-42AA-97B2-D97F979AF300}" type="datetimeFigureOut">
              <a:rPr lang="en-GB" smtClean="0"/>
              <a:t>04/09/2017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356F6-0498-4FD3-A829-AC3D1D900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63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F1E2-9BDE-42AA-97B2-D97F979AF300}" type="datetimeFigureOut">
              <a:rPr lang="en-GB" smtClean="0"/>
              <a:t>04/09/2017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356F6-0498-4FD3-A829-AC3D1D900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48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F1E2-9BDE-42AA-97B2-D97F979AF300}" type="datetimeFigureOut">
              <a:rPr lang="en-GB" smtClean="0"/>
              <a:t>04/09/2017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356F6-0498-4FD3-A829-AC3D1D900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969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F1E2-9BDE-42AA-97B2-D97F979AF300}" type="datetimeFigureOut">
              <a:rPr lang="en-GB" smtClean="0"/>
              <a:t>04/09/2017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356F6-0498-4FD3-A829-AC3D1D900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593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F1E2-9BDE-42AA-97B2-D97F979AF300}" type="datetimeFigureOut">
              <a:rPr lang="en-GB" smtClean="0"/>
              <a:t>04/09/2017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356F6-0498-4FD3-A829-AC3D1D900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73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F1E2-9BDE-42AA-97B2-D97F979AF300}" type="datetimeFigureOut">
              <a:rPr lang="en-GB" smtClean="0"/>
              <a:t>04/09/2017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356F6-0498-4FD3-A829-AC3D1D900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514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F1E2-9BDE-42AA-97B2-D97F979AF300}" type="datetimeFigureOut">
              <a:rPr lang="en-GB" smtClean="0"/>
              <a:t>04/09/2017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356F6-0498-4FD3-A829-AC3D1D900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69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F1E2-9BDE-42AA-97B2-D97F979AF300}" type="datetimeFigureOut">
              <a:rPr lang="en-GB" smtClean="0"/>
              <a:t>04/09/2017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356F6-0498-4FD3-A829-AC3D1D900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222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F1E2-9BDE-42AA-97B2-D97F979AF300}" type="datetimeFigureOut">
              <a:rPr lang="en-GB" smtClean="0"/>
              <a:t>04/09/2017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356F6-0498-4FD3-A829-AC3D1D900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799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F1E2-9BDE-42AA-97B2-D97F979AF300}" type="datetimeFigureOut">
              <a:rPr lang="en-GB" smtClean="0"/>
              <a:t>04/09/2017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356F6-0498-4FD3-A829-AC3D1D900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133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6F1E2-9BDE-42AA-97B2-D97F979AF300}" type="datetimeFigureOut">
              <a:rPr lang="en-GB" smtClean="0"/>
              <a:t>04/09/2017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356F6-0498-4FD3-A829-AC3D1D900E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75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Poznan Picnic Pictures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EUROlinkCAT</a:t>
            </a:r>
          </a:p>
          <a:p>
            <a:r>
              <a:rPr lang="en-GB" dirty="0" smtClean="0"/>
              <a:t>(rough collection)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375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28072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20171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34887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50655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62768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36767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81496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72374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12782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60018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05616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9751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04197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67168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9349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162936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651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59431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76442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07688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2836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93188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8</Words>
  <Application>Microsoft Office PowerPoint</Application>
  <PresentationFormat>On-screen Show (4:3)</PresentationFormat>
  <Paragraphs>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Poznan Picnic Pictures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Poznan Picnic Pictures</dc:title>
  <dc:creator>Nicholas Connor</dc:creator>
  <cp:lastModifiedBy>Nicholas Connor</cp:lastModifiedBy>
  <cp:revision>2</cp:revision>
  <dcterms:created xsi:type="dcterms:W3CDTF">2017-09-04T08:46:26Z</dcterms:created>
  <dcterms:modified xsi:type="dcterms:W3CDTF">2017-09-04T08:57:59Z</dcterms:modified>
</cp:coreProperties>
</file>